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9804" autoAdjust="0"/>
  </p:normalViewPr>
  <p:slideViewPr>
    <p:cSldViewPr snapToGrid="0">
      <p:cViewPr varScale="1">
        <p:scale>
          <a:sx n="100" d="100"/>
          <a:sy n="100" d="100"/>
        </p:scale>
        <p:origin x="99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6/9/2025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6/9/2025</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6/9/2025</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purl.org/dc/elements/1.1/"/>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67e1fa02-51cb-47ec-9e48-77af0591dcfe"/>
    <ds:schemaRef ds:uri="eb3f7de7-c935-4ca6-a12c-1f73773710ec"/>
    <ds:schemaRef ds:uri="http://purl.org/dc/dcmitype/"/>
  </ds:schemaRefs>
</ds:datastoreItem>
</file>

<file path=customXml/itemProps3.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Rachel Katzir</dc:creator>
  <cp:lastModifiedBy>Rachel Katzir</cp:lastModifiedBy>
  <cp:revision>5</cp:revision>
  <dcterms:created xsi:type="dcterms:W3CDTF">2020-07-23T19:03:51Z</dcterms:created>
  <dcterms:modified xsi:type="dcterms:W3CDTF">2025-06-09T12:23:08Z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